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313" r:id="rId2"/>
    <p:sldId id="314" r:id="rId3"/>
    <p:sldId id="315" r:id="rId4"/>
    <p:sldId id="316" r:id="rId5"/>
    <p:sldId id="317" r:id="rId6"/>
    <p:sldId id="318" r:id="rId7"/>
    <p:sldId id="319" r:id="rId8"/>
    <p:sldId id="320" r:id="rId9"/>
    <p:sldId id="321" r:id="rId10"/>
    <p:sldId id="323" r:id="rId11"/>
    <p:sldId id="324" r:id="rId12"/>
    <p:sldId id="325" r:id="rId13"/>
    <p:sldId id="326" r:id="rId14"/>
    <p:sldId id="327" r:id="rId15"/>
    <p:sldId id="328" r:id="rId16"/>
    <p:sldId id="322" r:id="rId17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EDBB"/>
    <a:srgbClr val="A27676"/>
    <a:srgbClr val="926464"/>
    <a:srgbClr val="714D4D"/>
    <a:srgbClr val="993300"/>
    <a:srgbClr val="B08769"/>
    <a:srgbClr val="202129"/>
    <a:srgbClr val="2D2F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6" autoAdjust="0"/>
  </p:normalViewPr>
  <p:slideViewPr>
    <p:cSldViewPr snapToGrid="0" snapToObjects="1">
      <p:cViewPr>
        <p:scale>
          <a:sx n="94" d="100"/>
          <a:sy n="94" d="100"/>
        </p:scale>
        <p:origin x="-882" y="-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88E51C-16B8-4D00-8E84-D41C78F22ED1}" type="datetimeFigureOut">
              <a:rPr lang="es-ES" smtClean="0"/>
              <a:t>08/01/2020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A425A6-B96E-478A-9277-0029BD7D5E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1121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ortada mari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D2F3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4211484"/>
            <a:ext cx="7772400" cy="1147097"/>
          </a:xfrm>
        </p:spPr>
        <p:txBody>
          <a:bodyPr>
            <a:normAutofit/>
          </a:bodyPr>
          <a:lstStyle>
            <a:lvl1pPr>
              <a:defRPr sz="3600" b="0" i="0">
                <a:solidFill>
                  <a:srgbClr val="FEEDBB"/>
                </a:solidFill>
                <a:latin typeface="Garamond"/>
                <a:cs typeface="Garamond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5358581"/>
            <a:ext cx="6400800" cy="771832"/>
          </a:xfrm>
        </p:spPr>
        <p:txBody>
          <a:bodyPr>
            <a:noAutofit/>
          </a:bodyPr>
          <a:lstStyle>
            <a:lvl1pPr marL="0" indent="0" algn="ctr">
              <a:buNone/>
              <a:defRPr sz="2400" b="0" i="0">
                <a:solidFill>
                  <a:schemeClr val="bg1">
                    <a:lumMod val="95000"/>
                  </a:schemeClr>
                </a:solidFill>
                <a:latin typeface="Calibri Light"/>
                <a:cs typeface="Calibri 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/>
              <a:t>Haga clic para modificar el estilo de subtítulo del patrón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08/01/2020</a:t>
            </a:fld>
            <a:endParaRPr lang="es-ES"/>
          </a:p>
        </p:txBody>
      </p:sp>
      <p:pic>
        <p:nvPicPr>
          <p:cNvPr id="9" name="Imagen 8" descr="Logo PJECZ Ver bei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700" y="909116"/>
            <a:ext cx="6828993" cy="2913888"/>
          </a:xfrm>
          <a:prstGeom prst="rect">
            <a:avLst/>
          </a:prstGeom>
        </p:spPr>
      </p:pic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74156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08/01/2020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9638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08/01/2020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37224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08/01/2020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32098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08/01/2020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06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terior mari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EEDBB">
              <a:alpha val="3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solidFill>
                  <a:srgbClr val="2D2F39"/>
                </a:solidFill>
                <a:latin typeface="Titillium WebRegular"/>
                <a:cs typeface="Titillium WebRegular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05671"/>
          </a:xfrm>
        </p:spPr>
        <p:txBody>
          <a:bodyPr/>
          <a:lstStyle>
            <a:lvl1pPr>
              <a:defRPr b="0" i="0">
                <a:latin typeface="Garamond"/>
                <a:cs typeface="Garamond"/>
              </a:defRPr>
            </a:lvl1pPr>
            <a:lvl2pPr>
              <a:defRPr b="0" i="0">
                <a:latin typeface="Garamond"/>
                <a:cs typeface="Garamond"/>
              </a:defRPr>
            </a:lvl2pPr>
            <a:lvl3pPr>
              <a:defRPr b="0" i="0">
                <a:latin typeface="Garamond"/>
                <a:cs typeface="Garamond"/>
              </a:defRPr>
            </a:lvl3pPr>
            <a:lvl4pPr>
              <a:defRPr b="0" i="0">
                <a:latin typeface="Garamond"/>
                <a:cs typeface="Garamond"/>
              </a:defRPr>
            </a:lvl4pPr>
            <a:lvl5pPr>
              <a:defRPr b="0" i="0">
                <a:latin typeface="Garamond"/>
                <a:cs typeface="Garamond"/>
              </a:defRPr>
            </a:lvl5pPr>
          </a:lstStyle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sp>
        <p:nvSpPr>
          <p:cNvPr id="8" name="Rectángulo 7"/>
          <p:cNvSpPr/>
          <p:nvPr userDrawn="1"/>
        </p:nvSpPr>
        <p:spPr>
          <a:xfrm>
            <a:off x="0" y="6126164"/>
            <a:ext cx="9144000" cy="731836"/>
          </a:xfrm>
          <a:prstGeom prst="rect">
            <a:avLst/>
          </a:prstGeom>
          <a:solidFill>
            <a:srgbClr val="2D2F3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Imagen 4" descr="Logo PJECZ Hori bei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351" y="6268775"/>
            <a:ext cx="2869397" cy="485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7555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ortada caf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714D4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4211484"/>
            <a:ext cx="7772400" cy="1147097"/>
          </a:xfrm>
        </p:spPr>
        <p:txBody>
          <a:bodyPr>
            <a:normAutofit/>
          </a:bodyPr>
          <a:lstStyle>
            <a:lvl1pPr>
              <a:defRPr sz="3600" b="0" i="0">
                <a:solidFill>
                  <a:srgbClr val="FEEDBB"/>
                </a:solidFill>
                <a:latin typeface="Garamond"/>
                <a:cs typeface="Garamond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5358581"/>
            <a:ext cx="6400800" cy="771832"/>
          </a:xfrm>
        </p:spPr>
        <p:txBody>
          <a:bodyPr>
            <a:noAutofit/>
          </a:bodyPr>
          <a:lstStyle>
            <a:lvl1pPr marL="0" indent="0" algn="ctr">
              <a:buNone/>
              <a:defRPr sz="2400" b="0" i="0">
                <a:solidFill>
                  <a:schemeClr val="bg1">
                    <a:lumMod val="95000"/>
                  </a:schemeClr>
                </a:solidFill>
                <a:latin typeface="Calibri Light"/>
                <a:cs typeface="Calibri 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/>
              <a:t>Haga clic para modificar el estilo de subtítulo del patrón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08/01/2020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  <p:pic>
        <p:nvPicPr>
          <p:cNvPr id="9" name="Imagen 8" descr="Logo PJECZ Ver bei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700" y="909116"/>
            <a:ext cx="6828993" cy="2913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722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terior caf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EEDBB">
              <a:alpha val="3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solidFill>
                  <a:srgbClr val="2D2F39"/>
                </a:solidFill>
                <a:latin typeface="Titillium WebRegular"/>
                <a:cs typeface="Titillium WebRegular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05671"/>
          </a:xfrm>
        </p:spPr>
        <p:txBody>
          <a:bodyPr/>
          <a:lstStyle>
            <a:lvl1pPr>
              <a:defRPr b="0" i="0">
                <a:latin typeface="Garamond"/>
                <a:cs typeface="Garamond"/>
              </a:defRPr>
            </a:lvl1pPr>
            <a:lvl2pPr>
              <a:defRPr b="0" i="0">
                <a:latin typeface="Garamond"/>
                <a:cs typeface="Garamond"/>
              </a:defRPr>
            </a:lvl2pPr>
            <a:lvl3pPr>
              <a:defRPr b="0" i="0">
                <a:latin typeface="Garamond"/>
                <a:cs typeface="Garamond"/>
              </a:defRPr>
            </a:lvl3pPr>
            <a:lvl4pPr>
              <a:defRPr sz="2000" b="0" i="0">
                <a:latin typeface="Garamond"/>
                <a:cs typeface="Garamond"/>
              </a:defRPr>
            </a:lvl4pPr>
            <a:lvl5pPr>
              <a:defRPr b="0" i="0">
                <a:latin typeface="Garamond"/>
                <a:cs typeface="Garamond"/>
              </a:defRPr>
            </a:lvl5pPr>
          </a:lstStyle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" sz="2600" b="0" i="0" dirty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1_Interior marino</a:t>
            </a:r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sp>
        <p:nvSpPr>
          <p:cNvPr id="8" name="Rectángulo 7"/>
          <p:cNvSpPr/>
          <p:nvPr userDrawn="1"/>
        </p:nvSpPr>
        <p:spPr>
          <a:xfrm>
            <a:off x="0" y="6126164"/>
            <a:ext cx="9144000" cy="731836"/>
          </a:xfrm>
          <a:prstGeom prst="rect">
            <a:avLst/>
          </a:prstGeom>
          <a:solidFill>
            <a:srgbClr val="714D4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2" name="Imagen 11" descr="Logo PJECZ Hori bei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351" y="6268775"/>
            <a:ext cx="2869397" cy="485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115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08/01/2020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8583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08/01/2020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1716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08/01/2020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4636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08/01/2020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5890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08/01/2020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9940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7DC89-5A4E-EA4A-A616-1B366F85EE07}" type="datetimeFigureOut">
              <a:rPr lang="es-ES" smtClean="0"/>
              <a:t>08/01/2020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4961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6507704" y="6198159"/>
            <a:ext cx="22631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Noviembre </a:t>
            </a:r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2019</a:t>
            </a:r>
            <a:endParaRPr lang="es-ES" sz="24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  <p:graphicFrame>
        <p:nvGraphicFramePr>
          <p:cNvPr id="5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5682538"/>
              </p:ext>
            </p:extLst>
          </p:nvPr>
        </p:nvGraphicFramePr>
        <p:xfrm>
          <a:off x="611560" y="438020"/>
          <a:ext cx="7992888" cy="55013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NOMBRE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CARGO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PERIODO DE LICENCIA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OBSERVACIONES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Fernando Alberto Yates Chacón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Director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 de Infraestructura Física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01 y 04-XI-19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Narda Esmeralda Salazar Ramírez 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Encargada de Causa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Penal del Sistema Acusatorio y Oral de Monclova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28-29-XI-19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02-XII-19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Ilian Solís Gollaz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Actuaria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Primero Civil de Torreón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30-X-19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Yareli Sinaí Ramírez Robles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Secretario Taquimecanógrafo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Quinto Familiar de Torreón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01-XI-19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Diana Edith Alatorre Escobedo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Secretaria Taquimecanógrafa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Cuarto Civil de Torreón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01 y 04-XI-19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Mariza Guadalupe Ramírez Chávez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Secretaria Taquimecanógrafa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 Juzgado Primero Familiar de Piedras Negras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01-XI-19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Roció del Carmen López Fresnillo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Secretaria Taquimecanógrafa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Familiar Parras de la Fuente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01-XI-19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5698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6507704" y="6198159"/>
            <a:ext cx="22631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Noviembre 2019</a:t>
            </a:r>
            <a:endParaRPr lang="es-ES" sz="24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  <p:graphicFrame>
        <p:nvGraphicFramePr>
          <p:cNvPr id="5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7157631"/>
              </p:ext>
            </p:extLst>
          </p:nvPr>
        </p:nvGraphicFramePr>
        <p:xfrm>
          <a:off x="611560" y="438020"/>
          <a:ext cx="7992888" cy="48136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NOMBRE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CARGO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PERIODO DE LICENCIA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OBSERVACIONES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María de la Luz Zamarripa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Actuaria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Civil y Familiar de Sabinas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20-21-XI-19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Juana Velia Rodríguez Martínez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Analista en Sistemas y Soporte Técnico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Unidad Administrativa del Distrito Judicial de Torreón y San Pedro.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19-XI-09-XII-19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María de Lourdes García Arria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Auxiliar de Auditoria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Auditoria Interna de la Oficialía Mayor del Poder Judicial del Estado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19-20-XI-19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Bibiana Contreras Gutiérrez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Oficial Administrativo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Penal del Sistema Acusatorio y Oral de Rio Grande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21-22-XI-19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Karen Anahí Luna Maldonado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Secretaria Taquimecanógrafa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Primero Familiar de Monclova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19-22-XI-19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Martha Leticia Rodríguez Fabela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Secretaria Taquimecanógrafa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Primero Familiar de Monclova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21-25-XI-19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9788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6507704" y="6198159"/>
            <a:ext cx="22631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Noviembre 2019</a:t>
            </a:r>
            <a:endParaRPr lang="es-ES" sz="24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  <p:graphicFrame>
        <p:nvGraphicFramePr>
          <p:cNvPr id="5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0383533"/>
              </p:ext>
            </p:extLst>
          </p:nvPr>
        </p:nvGraphicFramePr>
        <p:xfrm>
          <a:off x="611560" y="438020"/>
          <a:ext cx="7992888" cy="48136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NOMBRE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CARGO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PERIODO DE LICENCIA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OBSERVACIONES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Luz María Padilla Garza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Secretaria Taquimecanógrafa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Civil y Familiar de Sabinas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13-XI-19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Delfina López Celedón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Secretaria Taquimecanógrafa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Dirección de Recursos Financieros de la Oficialía Mayor del Poder Judicial del Estado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19-22-XI-19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Mónica Arellano Jaquez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Secretaria Taquimecanógrafa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Cuarto Tribunal Distrital de Piedras Negras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20-XI-19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Christian Emmanuel Torres Rivera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Secretario Taquimecanógrafo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Cuarto Familiar de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20-27-XI-19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Jessica Janett Escobar Muñoz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Secretario Taquimecanógrafo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Primero Civil de Monclova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22-XI-19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Francisco Gerardo Galván Morín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Vigilante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Personal de Vigilancia e Intendencia de la Oficialía Mayor del Poder Judicial del Estado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23-24-XI-19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1456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6507704" y="6198159"/>
            <a:ext cx="22631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Noviembre 2019</a:t>
            </a:r>
            <a:endParaRPr lang="es-ES" sz="24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  <p:graphicFrame>
        <p:nvGraphicFramePr>
          <p:cNvPr id="5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4829894"/>
              </p:ext>
            </p:extLst>
          </p:nvPr>
        </p:nvGraphicFramePr>
        <p:xfrm>
          <a:off x="611560" y="438020"/>
          <a:ext cx="7992888" cy="48136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NOMBRE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CARGO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PERIODO DE LICENCIA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OBSERVACIONES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Rigoberto Raúl Rodríguez Ríos 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Penal del Sistema Acusatorio y Oral de Acuña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25-27-XI-19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Luis Alberto Zamora Contreras 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Primero Familiar de Piedras Negras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25-27-XI-19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José Antonio Saucedo Flores 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Juez Interino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Cuarto Civil de Torreón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29-XI-19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Gricelda Elizalde Castellanos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Penal del Sistema Acusatorio y Oral de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25-26-XI-19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Jesús Alberto de León Márquez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Juez 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Penal del Sistema Acusatorio y Oral especializado en Ejecución de Piedras Negras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25-29-XI-19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Santiago Ignacio Quiroz Villarreal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Director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Centro de Medios Alternos de Solución de Controversias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27-XI-19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5628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6507704" y="6198159"/>
            <a:ext cx="22631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Noviembre 2019</a:t>
            </a:r>
            <a:endParaRPr lang="es-ES" sz="24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  <p:graphicFrame>
        <p:nvGraphicFramePr>
          <p:cNvPr id="5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9487714"/>
              </p:ext>
            </p:extLst>
          </p:nvPr>
        </p:nvGraphicFramePr>
        <p:xfrm>
          <a:off x="611560" y="438020"/>
          <a:ext cx="7992888" cy="55013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NOMBRE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CARGO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PERIODO DE LICENCIA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OBSERVACIONES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Jesús Ángel Nuncio Cabello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Secretario de Acuerdo y Trámite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Cuarto Civil de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29-XI y 02-XII-19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Luis Fernando Martínez Flores 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Secretario de Acuerdo y Trámite 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Primero Familiar de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29-XI y 02-XII-19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Javier Hernández Gamboa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Secretario de Acuerdo y Trámite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Auxiliar Familiar de Sabinas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28-29-XI-19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José Luis López Flores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Secretario de Acuerdo y Trámite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Instituto Estatal de Defensoría Publica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25-29-XI-19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Sandra Tenorio Miranda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Secretaria de Estudio y Cuenta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Tribunal de Conciliación y Arbitraje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29-XI-19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Daniela Jael Sánchez Alvarado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Mediador y Conciliador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Centro de Medios Alternos de Solución de Controversias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28-29-XI y 04-06-XII-19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Jessica Tomasa Vigil Charles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Asesora Jurídica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Instituto Estatal de Defensoría Publica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28-XI-06-XII-19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6150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6507704" y="6198159"/>
            <a:ext cx="22631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Noviembre 2019</a:t>
            </a:r>
            <a:endParaRPr lang="es-ES" sz="24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  <p:graphicFrame>
        <p:nvGraphicFramePr>
          <p:cNvPr id="5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0230329"/>
              </p:ext>
            </p:extLst>
          </p:nvPr>
        </p:nvGraphicFramePr>
        <p:xfrm>
          <a:off x="611560" y="438020"/>
          <a:ext cx="7992888" cy="48136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NOMBRE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CARGO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PERIODO DE LICENCIA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OBSERVACIONES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 err="1">
                          <a:effectLst/>
                          <a:latin typeface="Calibri"/>
                          <a:ea typeface="Times New Roman"/>
                          <a:cs typeface="Calibri"/>
                        </a:rPr>
                        <a:t>Rosselin</a:t>
                      </a:r>
                      <a: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 Daniela Robles Rivera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Asesor Jurídico Civil y Familiar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Instituto Estatal de Defensoría Publica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29-XI y 01-XII-19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Hilda Margarita Barrón Sosa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Defensor Publico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Nuevo Sistema Defensoría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29-XI-19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Juan José Aldais Vásquez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Defensor Público Penal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Instituto Estatal de Defensoría Publica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29-XI-19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Debenorah Guadalupe Cabello Preciado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Psicóloga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Centro de Evaluación Psicosocial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27-28-XI-19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Yolanda Elizabeth de la Rosa Guerra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Actuaria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Primero Familiar de Monclova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28-29-XI-19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Laura Alicia Martínez Bustos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Actuaria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Segundo Familiar de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26-XI-04-XII-19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7784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6507704" y="6198159"/>
            <a:ext cx="22631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Noviembre 2019</a:t>
            </a:r>
            <a:endParaRPr lang="es-ES" sz="24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  <p:graphicFrame>
        <p:nvGraphicFramePr>
          <p:cNvPr id="5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1860464"/>
              </p:ext>
            </p:extLst>
          </p:nvPr>
        </p:nvGraphicFramePr>
        <p:xfrm>
          <a:off x="611560" y="438020"/>
          <a:ext cx="7992888" cy="48136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NOMBRE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CARGO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PERIODO DE LICENCIA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OBSERVACIONES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Martha Magdalena Fuentes Flores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Analista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Unidad de Derechos Humanos e Igualdad de Género del Poder Judicial del Estado.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25-29-XI-19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Berta Mireya Aguilar Guerrero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Secretaria Taquimecanógrafa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Civil y Familiar de Parras de la Fuente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11-XI-19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Nidia Yasmin  Martínez Cedillo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Secretaria Taquimecanógrafa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Primero Familiar de Monclova.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25-29-XI-19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Priscila Lizett Olivares Osuna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Secretaria Taquimecanógrafa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Primero Civil de Monclova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28-XI-19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Sanjuanita Natalia Fuentes Ramón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Secretaria Taquimecanógrafa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Primero Civil de Rio grande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29-XI- Y 06-XII-19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María Eloísa Ramírez Guerrero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Secretaria Taquimecanógrafa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Instituto Estatal de Defensoría Publica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27-29-XI Y 02-XII-19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088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6507704" y="6198159"/>
            <a:ext cx="22631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Noviembre 2019</a:t>
            </a:r>
            <a:endParaRPr lang="es-ES" sz="24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  <p:graphicFrame>
        <p:nvGraphicFramePr>
          <p:cNvPr id="5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2275681"/>
              </p:ext>
            </p:extLst>
          </p:nvPr>
        </p:nvGraphicFramePr>
        <p:xfrm>
          <a:off x="611560" y="438020"/>
          <a:ext cx="7992888" cy="137532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NOMBRE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CARGO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PERIODO DE LICENCIA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OBSERVACIONES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Enrique de Jesús Flores Solís 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Vigilante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Personal de Vigilancia e Intendencia de la Oficial Mayor del poder Judicial del Estado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28-29-XI.19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1572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6507704" y="6198159"/>
            <a:ext cx="22631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Noviembre 2019</a:t>
            </a:r>
            <a:endParaRPr lang="es-ES" sz="24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  <p:graphicFrame>
        <p:nvGraphicFramePr>
          <p:cNvPr id="5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7886483"/>
              </p:ext>
            </p:extLst>
          </p:nvPr>
        </p:nvGraphicFramePr>
        <p:xfrm>
          <a:off x="611560" y="438020"/>
          <a:ext cx="7992888" cy="48136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NOMBRE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CARGO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PERIODO DE LICENCIA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OBSERVACIONES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José Amador García Ojeda 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Magistrado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Primer Tribunal Distrital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29-X-19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Integrar Pleno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José Amador García Ojeda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Magistrado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Primer Tribunal Distrital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07-XI-19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Integrar Pleno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Iván Ortiz Jiménez 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Magistrado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Cuarto Tribunal Distrital Piedras Negras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29-X-19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Integrar Pleno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Jesús Mata Herrera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Tercero Familiar de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08,15,22-XI-19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Asistir a Diplomado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Ramiro Recio Ugalde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Familiar Parras de la Fuente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08-XI-19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Paul Iracheta Pérez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Segundo Penal Rio Grande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29-X-19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6217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6507704" y="6198159"/>
            <a:ext cx="22631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Noviembre 2019</a:t>
            </a:r>
            <a:endParaRPr lang="es-ES" sz="24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  <p:graphicFrame>
        <p:nvGraphicFramePr>
          <p:cNvPr id="5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7324977"/>
              </p:ext>
            </p:extLst>
          </p:nvPr>
        </p:nvGraphicFramePr>
        <p:xfrm>
          <a:off x="611560" y="438020"/>
          <a:ext cx="7992888" cy="48136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NOMBRE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CARGO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PERIODO DE LICENCIA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OBSERVACIONES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Luis García Campos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Familiar Sabinas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04-XI-19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Laura Juanita Ernestina González Rendón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Subdirectora Técnica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Centro de Evaluación Psicosocial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06-08-XI-19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Osvaldo Rogelio de la Peña Dávila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Coordinador de Servicios Auxiliares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Instituto Estatal de Defensoría Publica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04-XI-19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Lucero de la Rosa Guerrero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Secretaria de Acuerdo y Trámite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Primero Penal de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04-11-XI-19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Adriana Arroyo Callejas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Psicóloga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Centro de Evaluación Psicosocial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04-XI-19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Karla Esmeralda de Ávila Rodríguez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Defensora Publica Penal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Nuevo Sistema de Defensoría Saltillo. 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08-XI-19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3328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6507704" y="6198159"/>
            <a:ext cx="22631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Noviembre 2019</a:t>
            </a:r>
            <a:endParaRPr lang="es-ES" sz="24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  <p:graphicFrame>
        <p:nvGraphicFramePr>
          <p:cNvPr id="5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8382917"/>
              </p:ext>
            </p:extLst>
          </p:nvPr>
        </p:nvGraphicFramePr>
        <p:xfrm>
          <a:off x="611560" y="438020"/>
          <a:ext cx="7992888" cy="48136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NOMBRE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CARGO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PERIODO DE LICENCIA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OBSERVACIONES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Angélica María Aguilar Cuellar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Actuaria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Auxiliar Familiar de Sabinas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04-XI-19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Patricia Cavazos Covarrubias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Actuaria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Primero Familiar de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08 y 11-XI-19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María Guadalupe Correa García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Actuaria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Segundo Familiar de Monclova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04-05-XI-19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Mayra del Carmen Arellano Casas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Auxiliar Jurídico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Unidad Jurídica de la Oficialía Mayor del Poder Judicial del Estado. 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06-08-XI-19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María Concepción Briones Morales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Trabajador Social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Centro de Evaluación Psicosocial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07-08-XI-19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Juanita Graciela de la Rosa Hernández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Auxiliar Administrativo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Civil  y Familiar de Sabinas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08-12-XI-19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946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6507704" y="6198159"/>
            <a:ext cx="22631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Noviembre 2019</a:t>
            </a:r>
            <a:endParaRPr lang="es-ES" sz="24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  <p:graphicFrame>
        <p:nvGraphicFramePr>
          <p:cNvPr id="5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5505716"/>
              </p:ext>
            </p:extLst>
          </p:nvPr>
        </p:nvGraphicFramePr>
        <p:xfrm>
          <a:off x="611560" y="438020"/>
          <a:ext cx="7992888" cy="48136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NOMBRE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CARGO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PERIODO DE LICENCIA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OBSERVACIONES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Alejandrina Enríquez Gámez 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Secretaria Taquimecanógrafa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Familiar de Parras de la Fuente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25-X-19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Diego Osvaldo Muñoz Lozano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Secretaria Taquimecanógrafa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Primero Penal de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06-11-XI-19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Alejandrina Enríquez Gámez 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Secretaria Taquimecanógrafa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Familiar de Parras de la Fuente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31-X-19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Cinthia Yolanda Esparza Hernández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Secretaria Taquimecanógrafa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Tercero Civil de Monclova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06-XI-19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Carolina Torres Solís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Secretaria Taquimecanógrafa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Cuarto Tribunal Distrital de Piedras Negras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08 y 11-XI-19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Gabriela Plata Valdés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Secretaria Taquimecanógrafa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Dirección de Informática de la Oficialía Mayor del Poder Judicial del Estado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08-XI-19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8041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6507704" y="6198159"/>
            <a:ext cx="22631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Noviembre 2019</a:t>
            </a:r>
            <a:endParaRPr lang="es-ES" sz="24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  <p:graphicFrame>
        <p:nvGraphicFramePr>
          <p:cNvPr id="5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405047"/>
              </p:ext>
            </p:extLst>
          </p:nvPr>
        </p:nvGraphicFramePr>
        <p:xfrm>
          <a:off x="611560" y="438020"/>
          <a:ext cx="7992888" cy="48136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NOMBRE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CARGO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PERIODO DE LICENCIA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OBSERVACIONES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Ramiro Emmanuel García Gámez 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Secretario de Acuerdo y Trámite 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Segundo Mercantil de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15-XI-19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María Magdalena Olguín Ramírez 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Secretario de Acuerdo y Trámite 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Cuarto Familiar de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14-25-XI-19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Blanca Estela Chapa Barrios 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Secretaria de Estudio y Cuenta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Secretaria de la Sala Colegiada Civil y Familiar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11-XI-19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Karina Quiroz Pérez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Psicóloga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Centro de Evaluación Psicosocial 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11-15-XI-19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José Luis Aguilar Sendejo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Asesor Jurídico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Instituto Estatal de Defensoría Publica 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13-14-XI-19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Perla Garza Gutiérrez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Actuaria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Central de Actuarios de Torreón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14,15,19-XI-19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8517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6507704" y="6198159"/>
            <a:ext cx="22631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Noviembre 2019</a:t>
            </a:r>
            <a:endParaRPr lang="es-ES" sz="24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  <p:graphicFrame>
        <p:nvGraphicFramePr>
          <p:cNvPr id="5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6479123"/>
              </p:ext>
            </p:extLst>
          </p:nvPr>
        </p:nvGraphicFramePr>
        <p:xfrm>
          <a:off x="611560" y="438020"/>
          <a:ext cx="7992888" cy="48136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NOMBRE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CARGO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PERIODO DE LICENCIA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OBSERVACIONES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 err="1">
                          <a:effectLst/>
                          <a:latin typeface="Calibri"/>
                          <a:ea typeface="Times New Roman"/>
                          <a:cs typeface="Calibri"/>
                        </a:rPr>
                        <a:t>Yajhaira</a:t>
                      </a:r>
                      <a: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 Denisse Castañeda Domínguez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Actuario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Familiar de Parras de la Fuente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04-XI-19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Jorge Quiroz Zapata 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Analista de Sistemas y Soporte Técnico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Unidad Administrativa de Monclova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14-15-XI-19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Claudia Araceli Palomo López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Secretaria Auxiliar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Unidad de Derechos Humanos e Igualdad de Genero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15-11-19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Lucero Estrada Martínez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Auxiliar Administrativo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Primero Familiar de Torreón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06-08-XI-19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José de Jesús Reyna Jaras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Secretario Taquimecanógrafo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Primero Penal de Satillo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14-22-XI-19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Mariana Rivas Macías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Secretaria Taquimecanógrafa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Sala Regional Torreón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16-XI-19 – 15-V-19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96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6507704" y="6198159"/>
            <a:ext cx="22631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Noviembre 2019</a:t>
            </a:r>
            <a:endParaRPr lang="es-ES" sz="24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  <p:graphicFrame>
        <p:nvGraphicFramePr>
          <p:cNvPr id="5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9211267"/>
              </p:ext>
            </p:extLst>
          </p:nvPr>
        </p:nvGraphicFramePr>
        <p:xfrm>
          <a:off x="611560" y="438020"/>
          <a:ext cx="7992888" cy="48136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NOMBRE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CARGO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PERIODO DE LICENCIA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OBSERVACIONES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José Amador García Ojeda 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Magistrado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Primer Tribunal Distrital de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20-XI-19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Integrar Pleno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José Amador García Ojeda 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Magistrado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Primer Tribunal Distrital de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13-XI-19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Integrar Pleno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Abraham Guillermo Rodríguez García  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Penal del Sistema Acusatorio y Oral de Monclova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22-XI-19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Paul Iracheta Pérez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Segundo Penal de Rio Grande 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14-XI-19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María Beatriz Mendoza Campuzano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Penal del Sistema Acusatorio y Oral de Saltillo 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19-27-X-19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María Guadalupe Josefina Hernández Bonilla 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Titular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Unidad de Derechos Humanos e Igualdad de Genero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13-14-XI-19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7101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6507704" y="6198159"/>
            <a:ext cx="22631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Noviembre 2019</a:t>
            </a:r>
            <a:endParaRPr lang="es-ES" sz="24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  <p:graphicFrame>
        <p:nvGraphicFramePr>
          <p:cNvPr id="5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9407251"/>
              </p:ext>
            </p:extLst>
          </p:nvPr>
        </p:nvGraphicFramePr>
        <p:xfrm>
          <a:off x="611560" y="438020"/>
          <a:ext cx="7992888" cy="48136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NOMBRE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CARGO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PERIODO DE LICENCIA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OBSERVACIONES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Graciela Sánchez Martínez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Secretaria de Acuerdo y Trámite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Primero Civil de Piedras Negras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20-29-XI-19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Rubén Isaac Moreira Loera  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Secretario de Estudio y Cuenta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Sala Colegiada Civil y Familiar del Tribunal Superior de Justicia.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19-XI-04-XII-19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Ma. Angélica Rincón Trejo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Defensor Público Penal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Instituto Estatal de Defensoría Publica de Monclova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19-25-XI-19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Jaime Adalberto Luevano Vera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Defensor Publico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Instituto Estatal de Defensoría Publica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19-20-XI-19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Laura Alicia Martínez Bustos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Actuaria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Segundo Familiar de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19-XI-19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Brenda Liliana Acosta Reyes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Actuaria Interina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Civil y Familiar de Acuña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14-15-XI-19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0715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1932</TotalTime>
  <Words>1795</Words>
  <Application>Microsoft Office PowerPoint</Application>
  <PresentationFormat>Presentación en pantalla (4:3)</PresentationFormat>
  <Paragraphs>560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Maritza Casas</dc:creator>
  <cp:lastModifiedBy>Tribual esp adol</cp:lastModifiedBy>
  <cp:revision>178</cp:revision>
  <dcterms:created xsi:type="dcterms:W3CDTF">2017-02-28T19:33:47Z</dcterms:created>
  <dcterms:modified xsi:type="dcterms:W3CDTF">2020-01-08T18:52:21Z</dcterms:modified>
</cp:coreProperties>
</file>