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3" r:id="rId11"/>
    <p:sldId id="324" r:id="rId12"/>
    <p:sldId id="325" r:id="rId13"/>
    <p:sldId id="326" r:id="rId14"/>
    <p:sldId id="327" r:id="rId15"/>
    <p:sldId id="328" r:id="rId16"/>
    <p:sldId id="322" r:id="rId1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 snapToGrid="0" snapToObjects="1">
      <p:cViewPr>
        <p:scale>
          <a:sx n="94" d="100"/>
          <a:sy n="94" d="100"/>
        </p:scale>
        <p:origin x="-88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</a:t>
            </a:r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68253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Fernando Alberto Yates Chacón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Director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 de Infraestructura Física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01 y 04-XI-19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Narda Esmeralda Salazar Ramírez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Encargada de Causa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Penal del Sistema Acusatorio y Oral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28-29-XI-19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02-XII-19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Ilian Solís Gollaz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Civil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30-X-19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Yareli Sinaí Ramírez Robles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Taquimecanógrafo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Quinto Familiar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01-XI-19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Diana Edith Alatorre Escobedo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Cuarto Civil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01 y 04-XI-19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Mariza Guadalupe Ramírez Chávez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 Juzgado Primero Familiar 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01-XI-19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Roció del Carmen López Fresnillo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Familiar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01-XI-19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6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157631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de la Luz Zamarripa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Civil y Familiar de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20-21-XI-19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Juana Velia Rodríguez Martínez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Analista en Sistemas y Soporte Técnico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Unidad Administrativa del Distrito Judicial de Torreón y San Pedro.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19-XI-09-XII-19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de Lourdes García Arria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de Auditoria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Auditoria Interna de la Oficialía Mayor del Poder Judicial del Estado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19-20-XI-19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Bibiana Contreras Gutiérrez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Oficial Administrativo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Penal del Sistema Acusatorio y Oral de Rio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21-22-XI-19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Karen Anahí Luna Maldonado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Familiar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19-22-XI-19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Martha Leticia Rodríguez Fabela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Familiar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21-25-XI-19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78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383533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Luz María Padilla Garza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Civil y Familiar de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Delfina López Celedón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Dirección de Recursos Financieros de la Oficialía Mayor del Poder Judicial del Estado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19-22-XI-19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Mónica Arellano Jaquez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Cuarto Tribunal Distrital 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Christian Emmanuel Torres Rivera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Taquimecanógrafo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Cuarto Familiar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20-27-XI-19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Jessica Janett Escobar Muñoz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Taquimecanógrafo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Civil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22-XI-19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Francisco Gerardo Galván Morín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Vigilante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Personal de Vigilancia e Intendencia de la Oficialía Mayor del Poder Judicial del Estado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23-24-XI-19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45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29894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Rigoberto Raúl Rodríguez Ríos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Penal del Sistema Acusatorio y Oral de Acuña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25-27-XI-19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Luis Alberto Zamora Contreras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Familiar 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25-27-XI-19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Antonio Saucedo Flores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 Interino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Cuarto Civil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Gricelda Elizalde Castellanos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Penal del Sistema Acusatorio y Oral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25-26-XI-19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Jesús Alberto de León Márquez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Penal del Sistema Acusatorio y Oral especializado en Ejecución 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25-29-XI-19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Santiago Ignacio Quiroz Villarreal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Director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Centro de Medios Alternos de Solución de Controversias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27-XI-19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6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487714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Jesús Ángel Nuncio Cabello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Cuarto Civil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29-XI y 02-XII-19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Luis Fernando Martínez Flores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de Acuerdo y Trámite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Familiar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29-XI y 02-XII-19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Javier Hernández Gamboa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Auxiliar Familiar de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28-29-XI-19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Luis López Flores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Instituto Estatal de Defensoría Publica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25-29-XI-19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Sandra Tenorio Miranda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Estudio y Cuenta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Tribunal de Conciliación y Arbitraje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Daniela Jael Sánchez Alvarado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Mediador y Conciliador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Centro de Medios Alternos de Solución de Controversias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28-29-XI y 04-06-XII-19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Jessica Tomasa Vigil Charles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Asesora Jurídica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Instituto Estatal de Defensoría Publica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28-XI-06-XII-19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15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230329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err="1">
                          <a:effectLst/>
                          <a:latin typeface="Calibri"/>
                          <a:ea typeface="Times New Roman"/>
                          <a:cs typeface="Calibri"/>
                        </a:rPr>
                        <a:t>Rosselin</a:t>
                      </a: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Daniela Robles Rivera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Asesor Jurídico Civil y Familiar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Instituto Estatal de Defensoría Publica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29-XI y 01-XII-19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Hilda Margarita Barrón Sosa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Defensor Publico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Nuevo Sistema Defensoría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Juan José Aldais Vásquez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Defensor Público Penal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Instituto Estatal de Defensoría Publica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Debenorah Guadalupe Cabello Preciado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Psicóloga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Centro de Evaluación Psicosocial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27-28-XI-19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Yolanda Elizabeth de la Rosa Guerra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Familiar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28-29-XI-19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Laura Alicia Martínez Bustos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Segundo Familiar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26-XI-04-XII-19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78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860464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Martha Magdalena Fuentes Flores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Analista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Unidad de Derechos Humanos e Igualdad de Género del Poder Judicial del Estado.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25-29-XI-19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Berta Mireya Aguilar Guerrero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Civil y Familiar de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Nidia Yasmin  Martínez Cedillo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Familiar de Monclova.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25-29-XI-19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Priscila Lizett Olivares Osuna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Civil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28-XI-19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Sanjuanita Natalia Fuentes Ramón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Civil de Rio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29-XI- Y 06-XII-19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Eloísa Ramírez Guerrero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Instituto Estatal de Defensoría Publica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27-29-XI Y 02-XII-19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88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275681"/>
              </p:ext>
            </p:extLst>
          </p:nvPr>
        </p:nvGraphicFramePr>
        <p:xfrm>
          <a:off x="611560" y="438020"/>
          <a:ext cx="7992888" cy="1375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Enrique de Jesús Flores Solís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Vigilante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Personal de Vigilancia e Intendencia de la Oficial Mayor del poder Judicial del Estado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28-29-XI.19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5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86483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Amador García Ojeda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Magistrado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Primer Tribunal Distrital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29-X-19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Integrar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Amador García Ojeda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Magistrado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Primer Tribunal Distrital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07-XI-19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Integrar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Iván Ortiz Jiménez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Magistrado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Cuarto Tribunal Distrital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29-X-19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Integrar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Jesús Mata Herrera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Familiar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08,15,22-XI-19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Asistir a Diplomado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Ramiro Recio Ugalde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Familiar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08-XI-19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Paul Iracheta Pérez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Segundo Penal Rio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29-X-19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2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324977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Luis García Campos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Familiar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04-XI-19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Laura Juanita Ernestina González Rendón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Subdirectora Técnica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Centro de Evaluación Psicosocial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06-08-XI-19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Osvaldo Rogelio de la Peña Dávila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Coordinador de Servicios Auxiliares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Instituto Estatal de Defensoría Publica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04-XI-19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Lucero de la Rosa Guerrero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Penal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04-11-XI-19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Adriana Arroyo Callejas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Psicóloga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Centro de Evaluación Psicosocial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04-XI-19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Karla Esmeralda de Ávila Rodríguez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Defensora Publica Penal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Nuevo Sistema de Defensoría Saltillo.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08-XI-19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32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382917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Angélica María Aguilar Cuellar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Auxiliar Familiar de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04-XI-19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Patricia Cavazos Covarrubias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Familiar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08 y 11-XI-19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Guadalupe Correa García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Segundo Familiar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04-05-XI-19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Mayra del Carmen Arellano Casas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Jurídico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Unidad Jurídica de la Oficialía Mayor del Poder Judicial del Estado.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06-08-XI-19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Concepción Briones Morales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Trabajador Social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Centro de Evaluación Psicosocial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07-08-XI-19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Juanita Graciela de la Rosa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Administrativo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Civil  y Familiar de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08-12-XI-19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4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505716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Alejandrina Enríquez Gámez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Familiar de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25-X-19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Diego Osvaldo Muñoz Lozano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Penal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06-11-XI-19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Alejandrina Enríquez Gámez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Familiar de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31-X-19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Cinthia Yolanda Esparza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Civil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06-XI-19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Carolina Torres Solís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Cuarto Tribunal Distrital 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08 y 11-XI-19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Gabriela Plata Valdés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Dirección de Informática de la Oficialía Mayor del Poder Judicial del Estado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08-XI-19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04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05047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Ramiro Emmanuel García Gámez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de Acuerdo y Trámite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Segundo Mercantil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Magdalena Olguín Ramírez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de Acuerdo y Trámite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Cuarto Familiar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14-25-XI-19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Blanca Estela Chapa Barrios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Estudio y Cuenta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la Sala Colegiada Civil y Familiar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Karina Quiroz Pérez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Psicóloga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Centro de Evaluación Psicosocial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11-15-XI-19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Luis Aguilar Sendejo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Asesor Jurídico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Instituto Estatal de Defensoría Publica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13-14-XI-19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Perla Garza Gutiérrez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Central de Actuarios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14,15,19-XI-19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51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479123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err="1">
                          <a:effectLst/>
                          <a:latin typeface="Calibri"/>
                          <a:ea typeface="Times New Roman"/>
                          <a:cs typeface="Calibri"/>
                        </a:rPr>
                        <a:t>Yajhaira</a:t>
                      </a: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Denisse Castañeda Domínguez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Familiar de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04-XI-19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Jorge Quiroz Zapata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Analista de Sistemas y Soporte Técnico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Unidad Administrativa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14-15-XI-19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Claudia Araceli Palomo López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Auxiliar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Unidad de Derechos Humanos e Igualdad de Genero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15-11-19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Lucero Estrada Martínez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Administrativo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Familiar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06-08-XI-19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de Jesús Reyna Jaras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Taquimecanógrafo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Penal de Satillo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14-22-XI-19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Mariana Rivas Macías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Sala Regional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16-XI-19 – 15-V-19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211267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Amador García Ojeda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Magistrado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Primer Tribunal Distrital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Integrar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Amador García Ojeda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Magistrado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Primer Tribunal Distrital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Integrar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Abraham Guillermo Rodríguez García 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Penal del Sistema Acusatorio y Oral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22-XI-19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Paul Iracheta Pérez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Segundo Penal de Rio Grande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Beatriz Mendoza Campuzano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Penal del Sistema Acusatorio y Oral de Saltillo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19-27-X-19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Guadalupe Josefina Hernández Bonilla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Titular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Unidad de Derechos Humanos e Igualdad de Genero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13-14-XI-19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10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407251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Graciela Sánchez Martínez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Civil 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20-29-XI-19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Rubén Isaac Moreira Loera 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de Estudio y Cuenta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Sala Colegiada Civil y Familiar del Tribunal Superior de Justicia.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19-XI-04-XII-19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Ma. Angélica Rincón Trejo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Defensor Público Penal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Instituto Estatal de Defensoría Publica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19-25-XI-19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Jaime Adalberto Luevano Vera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Defensor Publico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Instituto Estatal de Defensoría Publica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19-20-XI-19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Laura Alicia Martínez Bustos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Segundo Familiar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Brenda Liliana Acosta Reyes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 Interina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Civil y Familiar de Acuña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14-15-XI-19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71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</TotalTime>
  <Words>1795</Words>
  <Application>Microsoft Office PowerPoint</Application>
  <PresentationFormat>Presentación en pantalla (4:3)</PresentationFormat>
  <Paragraphs>560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Tribual esp adol</cp:lastModifiedBy>
  <cp:revision>178</cp:revision>
  <dcterms:created xsi:type="dcterms:W3CDTF">2017-02-28T19:33:47Z</dcterms:created>
  <dcterms:modified xsi:type="dcterms:W3CDTF">2020-01-08T18:52:21Z</dcterms:modified>
</cp:coreProperties>
</file>